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27"/>
  </p:notesMasterIdLst>
  <p:sldIdLst>
    <p:sldId id="256" r:id="rId2"/>
    <p:sldId id="284" r:id="rId3"/>
    <p:sldId id="260" r:id="rId4"/>
    <p:sldId id="261" r:id="rId5"/>
    <p:sldId id="263" r:id="rId6"/>
    <p:sldId id="295" r:id="rId7"/>
    <p:sldId id="296" r:id="rId8"/>
    <p:sldId id="264" r:id="rId9"/>
    <p:sldId id="265" r:id="rId10"/>
    <p:sldId id="297" r:id="rId11"/>
    <p:sldId id="299" r:id="rId12"/>
    <p:sldId id="298" r:id="rId13"/>
    <p:sldId id="300" r:id="rId14"/>
    <p:sldId id="304" r:id="rId15"/>
    <p:sldId id="305" r:id="rId16"/>
    <p:sldId id="303" r:id="rId17"/>
    <p:sldId id="306" r:id="rId18"/>
    <p:sldId id="301" r:id="rId19"/>
    <p:sldId id="302" r:id="rId20"/>
    <p:sldId id="307" r:id="rId21"/>
    <p:sldId id="309" r:id="rId22"/>
    <p:sldId id="310" r:id="rId23"/>
    <p:sldId id="311" r:id="rId24"/>
    <p:sldId id="266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463C4F-00D1-4018-A6DE-004B5B6CABB1}">
  <a:tblStyle styleId="{E5463C4F-00D1-4018-A6DE-004B5B6CAB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1FF242-EA46-4A17-8CB5-F2BAE5C89EA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94599"/>
  </p:normalViewPr>
  <p:slideViewPr>
    <p:cSldViewPr snapToGrid="0" snapToObjects="1">
      <p:cViewPr varScale="1">
        <p:scale>
          <a:sx n="113" d="100"/>
          <a:sy n="113" d="100"/>
        </p:scale>
        <p:origin x="200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bd3cf23c1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bd3cf23c1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8521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"/>
          <p:cNvSpPr txBox="1">
            <a:spLocks noGrp="1"/>
          </p:cNvSpPr>
          <p:nvPr>
            <p:ph type="body" idx="1"/>
          </p:nvPr>
        </p:nvSpPr>
        <p:spPr>
          <a:xfrm>
            <a:off x="724389" y="2161800"/>
            <a:ext cx="5343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SzPts val="3200"/>
              <a:buChar char="⊸"/>
              <a:defRPr sz="3200" i="1"/>
            </a:lvl1pPr>
            <a:lvl2pPr marL="914400" lvl="1" indent="-431800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 i="1"/>
            </a:lvl2pPr>
            <a:lvl3pPr marL="1371600" lvl="2" indent="-431800" rtl="0">
              <a:spcBef>
                <a:spcPts val="0"/>
              </a:spcBef>
              <a:spcAft>
                <a:spcPts val="0"/>
              </a:spcAft>
              <a:buSzPts val="3200"/>
              <a:buChar char="⋅"/>
              <a:defRPr sz="3200" i="1"/>
            </a:lvl3pPr>
            <a:lvl4pPr marL="1828800" lvl="3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4pPr>
            <a:lvl5pPr marL="2286000" lvl="4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88" name="Google Shape;88;p4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89" name="Google Shape;89;p4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90" name="Google Shape;90;p4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91" name="Google Shape;91;p4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92" name="Google Shape;92;p4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93" name="Google Shape;93;p4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94" name="Google Shape;94;p4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95" name="Google Shape;95;p4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96" name="Google Shape;96;p4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99" name="Google Shape;99;p4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00" name="Google Shape;100;p4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01" name="Google Shape;101;p4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02" name="Google Shape;102;p4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03" name="Google Shape;103;p4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04" name="Google Shape;104;p4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05" name="Google Shape;105;p4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06" name="Google Shape;106;p4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34" name="Google Shape;134;p6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35" name="Google Shape;135;p6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36" name="Google Shape;136;p6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37" name="Google Shape;137;p6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38" name="Google Shape;138;p6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39" name="Google Shape;139;p6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40" name="Google Shape;140;p6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41" name="Google Shape;141;p6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42" name="Google Shape;142;p6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6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45" name="Google Shape;145;p6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46" name="Google Shape;146;p6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47" name="Google Shape;147;p6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48" name="Google Shape;148;p6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49" name="Google Shape;149;p6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51" name="Google Shape;151;p6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52" name="Google Shape;152;p6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53" name="Google Shape;153;p6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6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5" name="Google Shape;155;p6"/>
          <p:cNvSpPr txBox="1">
            <a:spLocks noGrp="1"/>
          </p:cNvSpPr>
          <p:nvPr>
            <p:ph type="body" idx="2"/>
          </p:nvPr>
        </p:nvSpPr>
        <p:spPr>
          <a:xfrm>
            <a:off x="3563910" y="1478400"/>
            <a:ext cx="26676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⊸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⋅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56" name="Google Shape;156;p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59" name="Google Shape;159;p7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60" name="Google Shape;160;p7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61" name="Google Shape;161;p7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62" name="Google Shape;162;p7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63" name="Google Shape;163;p7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65" name="Google Shape;165;p7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66" name="Google Shape;166;p7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67" name="Google Shape;167;p7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70" name="Google Shape;170;p7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71" name="Google Shape;171;p7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72" name="Google Shape;172;p7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73" name="Google Shape;173;p7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74" name="Google Shape;174;p7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75" name="Google Shape;175;p7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76" name="Google Shape;176;p7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77" name="Google Shape;177;p7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body" idx="2"/>
          </p:nvPr>
        </p:nvSpPr>
        <p:spPr>
          <a:xfrm>
            <a:off x="259793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3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Relationship Id="rId3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4" Type="http://schemas.openxmlformats.org/officeDocument/2006/relationships/hyperlink" Target="http://unsplash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Multi-Days Stock Prediction Model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746044" y="3375378"/>
            <a:ext cx="1422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Prepared by: </a:t>
            </a:r>
            <a:r>
              <a:rPr lang="en-US" dirty="0" err="1" smtClean="0">
                <a:solidFill>
                  <a:schemeClr val="tx1"/>
                </a:solidFill>
              </a:rPr>
              <a:t>Meng</a:t>
            </a:r>
            <a:r>
              <a:rPr lang="en-US" dirty="0" smtClean="0">
                <a:solidFill>
                  <a:schemeClr val="tx1"/>
                </a:solidFill>
              </a:rPr>
              <a:t> Chin DSI20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10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92" y="1097425"/>
            <a:ext cx="3613910" cy="379551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47164" y="399925"/>
            <a:ext cx="5917200" cy="697500"/>
          </a:xfrm>
        </p:spPr>
        <p:txBody>
          <a:bodyPr/>
          <a:lstStyle/>
          <a:p>
            <a:r>
              <a:rPr lang="en-US" dirty="0" smtClean="0"/>
              <a:t>STACK LSTM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5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875" y="51175"/>
            <a:ext cx="5917200" cy="697500"/>
          </a:xfrm>
        </p:spPr>
        <p:txBody>
          <a:bodyPr/>
          <a:lstStyle/>
          <a:p>
            <a:r>
              <a:rPr lang="en-US" dirty="0" smtClean="0"/>
              <a:t>Stack LSTM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11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" y="748675"/>
            <a:ext cx="6351633" cy="423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12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" y="682095"/>
            <a:ext cx="6385500" cy="4257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35875" y="51175"/>
            <a:ext cx="5917200" cy="697500"/>
          </a:xfrm>
        </p:spPr>
        <p:txBody>
          <a:bodyPr/>
          <a:lstStyle/>
          <a:p>
            <a:r>
              <a:rPr lang="en-US" dirty="0" smtClean="0"/>
              <a:t>Stack LSTM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47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442" y="219925"/>
            <a:ext cx="5917200" cy="697500"/>
          </a:xfrm>
        </p:spPr>
        <p:txBody>
          <a:bodyPr/>
          <a:lstStyle/>
          <a:p>
            <a:r>
              <a:rPr lang="en-US" dirty="0" smtClean="0"/>
              <a:t>ENCODER DECODER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13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" y="1064640"/>
            <a:ext cx="2795909" cy="3710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51" y="1557867"/>
            <a:ext cx="5351281" cy="226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0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875" y="219925"/>
            <a:ext cx="5917200" cy="697500"/>
          </a:xfrm>
        </p:spPr>
        <p:txBody>
          <a:bodyPr/>
          <a:lstStyle/>
          <a:p>
            <a:r>
              <a:rPr lang="en-US" dirty="0" smtClean="0"/>
              <a:t>Encoder Decoder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14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" y="917425"/>
            <a:ext cx="6186311" cy="412420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447821" y="1614925"/>
            <a:ext cx="440267" cy="14669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15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6" y="944817"/>
            <a:ext cx="6062170" cy="404144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00543" y="247317"/>
            <a:ext cx="5917200" cy="697500"/>
          </a:xfrm>
        </p:spPr>
        <p:txBody>
          <a:bodyPr/>
          <a:lstStyle/>
          <a:p>
            <a:r>
              <a:rPr lang="en-US" dirty="0" smtClean="0"/>
              <a:t>Encoder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837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0543" y="247317"/>
            <a:ext cx="5917200" cy="697500"/>
          </a:xfrm>
        </p:spPr>
        <p:txBody>
          <a:bodyPr/>
          <a:lstStyle/>
          <a:p>
            <a:r>
              <a:rPr lang="en-US" dirty="0" smtClean="0"/>
              <a:t>Encoder Decoder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16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3" y="944817"/>
            <a:ext cx="5917200" cy="39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3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17</a:t>
            </a:fld>
            <a:endParaRPr lang="uk-UA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2" y="785617"/>
            <a:ext cx="4228022" cy="42280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93" y="795818"/>
            <a:ext cx="4194164" cy="420290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44875" y="98318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mtClean="0"/>
              <a:t>Encoder Decoder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136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856" y="219925"/>
            <a:ext cx="5917200" cy="697500"/>
          </a:xfrm>
        </p:spPr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18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56" y="1017996"/>
            <a:ext cx="3244144" cy="40351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911" y="1636889"/>
            <a:ext cx="4477772" cy="252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4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4586" y="16103"/>
            <a:ext cx="5917200" cy="697500"/>
          </a:xfrm>
        </p:spPr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19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0" y="713603"/>
            <a:ext cx="6340344" cy="422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521" name="Google Shape;521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rgbClr val="B7B7B7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rgbClr val="FFFFFF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524" name="Google Shape;524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  <a:t>1</a:t>
              </a:r>
              <a:endParaRPr sz="6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grpSp>
        <p:nvGrpSpPr>
          <p:cNvPr id="526" name="Google Shape;526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527" name="Google Shape;527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  <a:t>3</a:t>
              </a:r>
              <a:endParaRPr sz="6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grpSp>
        <p:nvGrpSpPr>
          <p:cNvPr id="529" name="Google Shape;529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530" name="Google Shape;530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  <a:t>5</a:t>
              </a:r>
              <a:endParaRPr sz="6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grpSp>
        <p:nvGrpSpPr>
          <p:cNvPr id="532" name="Google Shape;532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533" name="Google Shape;533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</a:rPr>
                <a:t>6</a:t>
              </a:r>
              <a:endParaRPr sz="600">
                <a:solidFill>
                  <a:schemeClr val="dk2"/>
                </a:solidFill>
              </a:endParaRPr>
            </a:p>
          </p:txBody>
        </p:sp>
      </p:grpSp>
      <p:grpSp>
        <p:nvGrpSpPr>
          <p:cNvPr id="535" name="Google Shape;535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536" name="Google Shape;536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  <a:t>4</a:t>
              </a:r>
              <a:endParaRPr sz="6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grpSp>
        <p:nvGrpSpPr>
          <p:cNvPr id="538" name="Google Shape;538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539" name="Google Shape;539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PT Serif"/>
                  <a:ea typeface="PT Serif"/>
                  <a:cs typeface="PT Serif"/>
                  <a:sym typeface="PT Serif"/>
                </a:rPr>
                <a:t>2</a:t>
              </a:r>
              <a:endParaRPr sz="60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endParaRPr>
            </a:p>
          </p:txBody>
        </p:sp>
      </p:grpSp>
      <p:sp>
        <p:nvSpPr>
          <p:cNvPr id="541" name="Google Shape;541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Problem Statement</a:t>
            </a:r>
            <a:endParaRPr sz="1600" dirty="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2" name="Google Shape;542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Stock Classification</a:t>
            </a:r>
            <a:endParaRPr sz="1600" dirty="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3" name="Google Shape;543;p40"/>
          <p:cNvSpPr txBox="1"/>
          <p:nvPr/>
        </p:nvSpPr>
        <p:spPr>
          <a:xfrm>
            <a:off x="5156489" y="1156100"/>
            <a:ext cx="172432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Conclusion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&amp; Recommendation</a:t>
            </a:r>
            <a:endParaRPr sz="1600" dirty="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4" name="Google Shape;544;p40"/>
          <p:cNvSpPr txBox="1"/>
          <p:nvPr/>
        </p:nvSpPr>
        <p:spPr>
          <a:xfrm>
            <a:off x="2383918" y="4063600"/>
            <a:ext cx="144483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Data Collection and EDA</a:t>
            </a:r>
            <a:endParaRPr sz="1600" dirty="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5" name="Google Shape;545;p40"/>
          <p:cNvSpPr txBox="1"/>
          <p:nvPr/>
        </p:nvSpPr>
        <p:spPr>
          <a:xfrm>
            <a:off x="4446255" y="4063600"/>
            <a:ext cx="1565884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Modeling</a:t>
            </a:r>
            <a:endParaRPr sz="1800" dirty="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546" name="Google Shape;546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dk2"/>
                </a:solidFill>
                <a:latin typeface="PT Serif"/>
                <a:ea typeface="PT Serif"/>
                <a:cs typeface="PT Serif"/>
                <a:sym typeface="PT Serif"/>
              </a:rPr>
              <a:t>Q&amp;A</a:t>
            </a:r>
            <a:endParaRPr sz="1600" dirty="0">
              <a:solidFill>
                <a:schemeClr val="dk2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550" y="219925"/>
            <a:ext cx="5917200" cy="697500"/>
          </a:xfrm>
        </p:spPr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20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8" y="880534"/>
            <a:ext cx="4183944" cy="4183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92" y="879828"/>
            <a:ext cx="4193386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232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21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68" y="824089"/>
            <a:ext cx="6292848" cy="419523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50550" y="219925"/>
            <a:ext cx="5917200" cy="697500"/>
          </a:xfrm>
        </p:spPr>
        <p:txBody>
          <a:bodyPr/>
          <a:lstStyle/>
          <a:p>
            <a:r>
              <a:rPr lang="en-US" dirty="0" smtClean="0"/>
              <a:t>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49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1"/>
          <p:cNvSpPr txBox="1">
            <a:spLocks noGrp="1"/>
          </p:cNvSpPr>
          <p:nvPr>
            <p:ph type="body" idx="1"/>
          </p:nvPr>
        </p:nvSpPr>
        <p:spPr>
          <a:xfrm>
            <a:off x="717776" y="1513574"/>
            <a:ext cx="4441246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Learning Rate Tuning is very important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Need to run longer epochs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lang="en-US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Be careful of Early Stopping</a:t>
            </a:r>
            <a:endParaRPr lang="en-US" dirty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328" name="Google Shape;328;p21" descr="office.jpg"/>
          <p:cNvPicPr preferRelativeResize="0"/>
          <p:nvPr/>
        </p:nvPicPr>
        <p:blipFill rotWithShape="1">
          <a:blip r:embed="rId3">
            <a:alphaModFix/>
          </a:blip>
          <a:srcRect l="10736" r="24817"/>
          <a:stretch/>
        </p:blipFill>
        <p:spPr>
          <a:xfrm>
            <a:off x="5829300" y="0"/>
            <a:ext cx="3314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68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Recommendation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include buy/sell signal as output </a:t>
            </a:r>
          </a:p>
          <a:p>
            <a:endParaRPr lang="en-US" dirty="0"/>
          </a:p>
          <a:p>
            <a:r>
              <a:rPr lang="en-US" dirty="0" smtClean="0"/>
              <a:t>To consider using Time2Vec instead of LSTM</a:t>
            </a:r>
          </a:p>
          <a:p>
            <a:endParaRPr lang="en-US" dirty="0"/>
          </a:p>
          <a:p>
            <a:r>
              <a:rPr lang="en-US" dirty="0" smtClean="0"/>
              <a:t>Try more input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6401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"/>
          <p:cNvSpPr txBox="1">
            <a:spLocks noGrp="1"/>
          </p:cNvSpPr>
          <p:nvPr>
            <p:ph type="title" idx="4294967295"/>
          </p:nvPr>
        </p:nvSpPr>
        <p:spPr>
          <a:xfrm>
            <a:off x="624900" y="219925"/>
            <a:ext cx="77151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dirty="0" smtClean="0">
                <a:solidFill>
                  <a:schemeClr val="lt1"/>
                </a:solidFill>
              </a:rPr>
              <a:t/>
            </a:r>
            <a:br>
              <a:rPr lang="en-US" sz="8000" b="0" dirty="0" smtClean="0">
                <a:solidFill>
                  <a:schemeClr val="lt1"/>
                </a:solidFill>
              </a:rPr>
            </a:br>
            <a:r>
              <a:rPr lang="en-US" sz="8000" b="0" dirty="0" smtClean="0">
                <a:solidFill>
                  <a:schemeClr val="lt1"/>
                </a:solidFill>
              </a:rPr>
              <a:t>THANK YOU</a:t>
            </a:r>
            <a:endParaRPr sz="8000" dirty="0">
              <a:solidFill>
                <a:schemeClr val="lt1"/>
              </a:solidFill>
            </a:endParaRPr>
          </a:p>
        </p:txBody>
      </p:sp>
      <p:sp>
        <p:nvSpPr>
          <p:cNvPr id="335" name="Google Shape;335;p22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6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6" name="Google Shape;456;p36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Special thanks to all the people who made and released these awesome resources for free: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⊸"/>
            </a:pPr>
            <a:r>
              <a:rPr lang="en" sz="1800"/>
              <a:t>Presentation template by </a:t>
            </a:r>
            <a:r>
              <a:rPr lang="en" sz="1800" u="sng">
                <a:hlinkClick r:id="rId3"/>
              </a:rPr>
              <a:t>SlidesCarnival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⊸"/>
            </a:pPr>
            <a:r>
              <a:rPr lang="en" sz="1800"/>
              <a:t>Photographs by </a:t>
            </a:r>
            <a:r>
              <a:rPr lang="en" sz="1800" u="sng">
                <a:hlinkClick r:id="rId4"/>
              </a:rPr>
              <a:t>Unsplash</a:t>
            </a:r>
            <a:endParaRPr sz="180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67" y="139979"/>
            <a:ext cx="5802489" cy="486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93" name="Google Shape;293;p17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⊸"/>
            </a:pPr>
            <a:r>
              <a:rPr lang="en-US" dirty="0" smtClean="0"/>
              <a:t>To Create a Model that will help us to predict a series of future prices</a:t>
            </a:r>
            <a:endParaRPr dirty="0"/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9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28" y="1070696"/>
            <a:ext cx="2586435" cy="13137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26" y="2720337"/>
            <a:ext cx="8339928" cy="20785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3104" y="1070697"/>
            <a:ext cx="3421408" cy="1313745"/>
          </a:xfrm>
          <a:prstGeom prst="rect">
            <a:avLst/>
          </a:prstGeom>
        </p:spPr>
      </p:pic>
      <p:sp>
        <p:nvSpPr>
          <p:cNvPr id="12" name="Google Shape;292;p17"/>
          <p:cNvSpPr txBox="1">
            <a:spLocks noGrp="1"/>
          </p:cNvSpPr>
          <p:nvPr>
            <p:ph type="title"/>
          </p:nvPr>
        </p:nvSpPr>
        <p:spPr>
          <a:xfrm>
            <a:off x="473246" y="219123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Data Collection</a:t>
            </a:r>
            <a:endParaRPr dirty="0"/>
          </a:p>
        </p:txBody>
      </p:sp>
      <p:sp>
        <p:nvSpPr>
          <p:cNvPr id="8" name="Rectangle 7"/>
          <p:cNvSpPr/>
          <p:nvPr/>
        </p:nvSpPr>
        <p:spPr>
          <a:xfrm>
            <a:off x="1727200" y="3070578"/>
            <a:ext cx="1411111" cy="869244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60534" y="3759632"/>
            <a:ext cx="2778320" cy="1039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r>
              <a:rPr lang="en-US" dirty="0" smtClean="0"/>
              <a:t> Unsupervised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Cluster 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Cluster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6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25" y="2004723"/>
            <a:ext cx="2552700" cy="1739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45" y="2004723"/>
            <a:ext cx="2514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08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mtClean="0"/>
              <a:t>7</a:t>
            </a:fld>
            <a:endParaRPr lang="uk-UA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5" y="577701"/>
            <a:ext cx="6314761" cy="420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00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8" y="2506133"/>
            <a:ext cx="3699312" cy="246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1" y="2506134"/>
            <a:ext cx="3699310" cy="24662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18" y="39925"/>
            <a:ext cx="3699312" cy="24662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30" y="39925"/>
            <a:ext cx="3699311" cy="2466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717776" y="780900"/>
            <a:ext cx="42639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MODEL</a:t>
            </a:r>
            <a:endParaRPr dirty="0"/>
          </a:p>
        </p:txBody>
      </p:sp>
      <p:sp>
        <p:nvSpPr>
          <p:cNvPr id="327" name="Google Shape;327;p21"/>
          <p:cNvSpPr txBox="1">
            <a:spLocks noGrp="1"/>
          </p:cNvSpPr>
          <p:nvPr>
            <p:ph type="body" idx="1"/>
          </p:nvPr>
        </p:nvSpPr>
        <p:spPr>
          <a:xfrm>
            <a:off x="717776" y="1513574"/>
            <a:ext cx="42639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STACK LSTM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ENCODER DECODER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dirty="0" smtClean="0"/>
              <a:t>ATTENTION</a:t>
            </a:r>
            <a:endParaRPr dirty="0"/>
          </a:p>
        </p:txBody>
      </p:sp>
      <p:pic>
        <p:nvPicPr>
          <p:cNvPr id="328" name="Google Shape;328;p21" descr="office.jpg"/>
          <p:cNvPicPr preferRelativeResize="0"/>
          <p:nvPr/>
        </p:nvPicPr>
        <p:blipFill rotWithShape="1">
          <a:blip r:embed="rId3">
            <a:alphaModFix/>
          </a:blip>
          <a:srcRect l="10736" r="24817"/>
          <a:stretch/>
        </p:blipFill>
        <p:spPr>
          <a:xfrm>
            <a:off x="5829300" y="0"/>
            <a:ext cx="3314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EFEFEF"/>
      </a:dk1>
      <a:lt1>
        <a:srgbClr val="004046"/>
      </a:lt1>
      <a:dk2>
        <a:srgbClr val="6AA84F"/>
      </a:dk2>
      <a:lt2>
        <a:srgbClr val="007074"/>
      </a:lt2>
      <a:accent1>
        <a:srgbClr val="00BFC9"/>
      </a:accent1>
      <a:accent2>
        <a:srgbClr val="00FFFF"/>
      </a:accent2>
      <a:accent3>
        <a:srgbClr val="DDFFFF"/>
      </a:accent3>
      <a:accent4>
        <a:srgbClr val="B6D7A8"/>
      </a:accent4>
      <a:accent5>
        <a:srgbClr val="D9D9D9"/>
      </a:accent5>
      <a:accent6>
        <a:srgbClr val="004046"/>
      </a:accent6>
      <a:hlink>
        <a:srgbClr val="00BFC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165</Words>
  <Application>Microsoft Macintosh PowerPoint</Application>
  <PresentationFormat>On-screen Show (16:9)</PresentationFormat>
  <Paragraphs>78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Abril Fatface</vt:lpstr>
      <vt:lpstr>Montserrat</vt:lpstr>
      <vt:lpstr>Arial</vt:lpstr>
      <vt:lpstr>PT Serif</vt:lpstr>
      <vt:lpstr>Calibri</vt:lpstr>
      <vt:lpstr>Balthasar template</vt:lpstr>
      <vt:lpstr>Multi-Days Stock Prediction Model</vt:lpstr>
      <vt:lpstr>PowerPoint Presentation</vt:lpstr>
      <vt:lpstr>PowerPoint Presentation</vt:lpstr>
      <vt:lpstr>Problem Statement</vt:lpstr>
      <vt:lpstr>Data Collection</vt:lpstr>
      <vt:lpstr>KMeans Unsupervised Learning</vt:lpstr>
      <vt:lpstr>PowerPoint Presentation</vt:lpstr>
      <vt:lpstr>PowerPoint Presentation</vt:lpstr>
      <vt:lpstr>MODEL</vt:lpstr>
      <vt:lpstr>STACK LSTM</vt:lpstr>
      <vt:lpstr>Stack LSTM</vt:lpstr>
      <vt:lpstr>Stack LSTM</vt:lpstr>
      <vt:lpstr>ENCODER DECODER</vt:lpstr>
      <vt:lpstr>Encoder Decoder</vt:lpstr>
      <vt:lpstr>Encoder Decoder</vt:lpstr>
      <vt:lpstr>Encoder Decoder</vt:lpstr>
      <vt:lpstr>PowerPoint Presentation</vt:lpstr>
      <vt:lpstr>Attention</vt:lpstr>
      <vt:lpstr>Attention</vt:lpstr>
      <vt:lpstr>Attention</vt:lpstr>
      <vt:lpstr>Attention</vt:lpstr>
      <vt:lpstr>CONCLUSION</vt:lpstr>
      <vt:lpstr>Future Recommendation</vt:lpstr>
      <vt:lpstr> THANK YOU</vt:lpstr>
      <vt:lpstr>Credits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to Sequence Stock Prediction</dc:title>
  <cp:lastModifiedBy>Microsoft Office User</cp:lastModifiedBy>
  <cp:revision>19</cp:revision>
  <dcterms:modified xsi:type="dcterms:W3CDTF">2021-04-29T12:41:50Z</dcterms:modified>
</cp:coreProperties>
</file>